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8" r:id="rId2"/>
    <p:sldId id="267" r:id="rId3"/>
    <p:sldId id="265" r:id="rId4"/>
    <p:sldId id="266" r:id="rId5"/>
    <p:sldId id="264" r:id="rId6"/>
    <p:sldId id="259" r:id="rId7"/>
    <p:sldId id="260" r:id="rId8"/>
    <p:sldId id="261" r:id="rId9"/>
    <p:sldId id="262" r:id="rId10"/>
    <p:sldId id="263" r:id="rId11"/>
    <p:sldId id="268" r:id="rId1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F4E5F5-F067-425A-B913-B4467161DBCC}" type="datetimeFigureOut">
              <a:rPr lang="es-AR" smtClean="0"/>
              <a:t>24/08/2020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D130E-7CBC-4222-B4A1-7962DF62C2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00833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ES" noProof="0" smtClean="0"/>
              <a:t>Haga clic para cambiar el estilo de título	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s-ES" noProof="0" smtClean="0"/>
              <a:t>Haga clic para modificar el estilo de subtítulo del patrón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45DD401-EC17-4B65-9341-8EBC14596932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191951"/>
      </p:ext>
    </p:extLst>
  </p:cSld>
  <p:clrMapOvr>
    <a:masterClrMapping/>
  </p:clrMapOvr>
  <p:transition spd="med">
    <p:wipe dir="d"/>
    <p:sndAc>
      <p:stSnd>
        <p:snd r:embed="rId1" name="arrow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940257-B24B-4AC4-935B-E492688FBD90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269536"/>
      </p:ext>
    </p:extLst>
  </p:cSld>
  <p:clrMapOvr>
    <a:masterClrMapping/>
  </p:clrMapOvr>
  <p:transition spd="med">
    <p:wipe dir="d"/>
    <p:sndAc>
      <p:stSnd>
        <p:snd r:embed="rId1" name="arrow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83DE5-3158-4525-8C1D-FA329AA6C8DE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824533"/>
      </p:ext>
    </p:extLst>
  </p:cSld>
  <p:clrMapOvr>
    <a:masterClrMapping/>
  </p:clrMapOvr>
  <p:transition spd="med">
    <p:wipe dir="d"/>
    <p:sndAc>
      <p:stSnd>
        <p:snd r:embed="rId1" name="arrow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5CB718-DBC2-4B2C-AB6B-4ED51FA2743F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001604"/>
      </p:ext>
    </p:extLst>
  </p:cSld>
  <p:clrMapOvr>
    <a:masterClrMapping/>
  </p:clrMapOvr>
  <p:transition spd="med">
    <p:wipe dir="d"/>
    <p:sndAc>
      <p:stSnd>
        <p:snd r:embed="rId1" name="arrow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149FB-723C-4FDE-A8FD-585D58704D79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264070"/>
      </p:ext>
    </p:extLst>
  </p:cSld>
  <p:clrMapOvr>
    <a:masterClrMapping/>
  </p:clrMapOvr>
  <p:transition spd="med">
    <p:wipe dir="d"/>
    <p:sndAc>
      <p:stSnd>
        <p:snd r:embed="rId1" name="arrow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2DB1B4-C862-4992-B41E-FF7B2ACB80BE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858189"/>
      </p:ext>
    </p:extLst>
  </p:cSld>
  <p:clrMapOvr>
    <a:masterClrMapping/>
  </p:clrMapOvr>
  <p:transition spd="med">
    <p:wipe dir="d"/>
    <p:sndAc>
      <p:stSnd>
        <p:snd r:embed="rId1" name="arrow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7B0B20-B269-4BAA-9E47-A936F7A19CBE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52512"/>
      </p:ext>
    </p:extLst>
  </p:cSld>
  <p:clrMapOvr>
    <a:masterClrMapping/>
  </p:clrMapOvr>
  <p:transition spd="med">
    <p:wipe dir="d"/>
    <p:sndAc>
      <p:stSnd>
        <p:snd r:embed="rId1" name="arrow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97BC9D-F3C8-4BFA-9E2B-897293E83A89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663692"/>
      </p:ext>
    </p:extLst>
  </p:cSld>
  <p:clrMapOvr>
    <a:masterClrMapping/>
  </p:clrMapOvr>
  <p:transition spd="med">
    <p:wipe dir="d"/>
    <p:sndAc>
      <p:stSnd>
        <p:snd r:embed="rId1" name="arrow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411247-AC54-49E0-A887-0BB109D456B9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981241"/>
      </p:ext>
    </p:extLst>
  </p:cSld>
  <p:clrMapOvr>
    <a:masterClrMapping/>
  </p:clrMapOvr>
  <p:transition spd="med">
    <p:wipe dir="d"/>
    <p:sndAc>
      <p:stSnd>
        <p:snd r:embed="rId1" name="arrow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A8B965-AD54-441C-9325-15B3C32CC056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54910"/>
      </p:ext>
    </p:extLst>
  </p:cSld>
  <p:clrMapOvr>
    <a:masterClrMapping/>
  </p:clrMapOvr>
  <p:transition spd="med">
    <p:wipe dir="d"/>
    <p:sndAc>
      <p:stSnd>
        <p:snd r:embed="rId1" name="arrow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3DFC4-7673-4916-83E9-98F7B674EAB6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160269"/>
      </p:ext>
    </p:extLst>
  </p:cSld>
  <p:clrMapOvr>
    <a:masterClrMapping/>
  </p:clrMapOvr>
  <p:transition spd="med">
    <p:wipe dir="d"/>
    <p:sndAc>
      <p:stSnd>
        <p:snd r:embed="rId1" name="arrow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468EE9-E06C-4020-913F-2E789B510825}" type="slidenum">
              <a:rPr lang="es-E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12255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d"/>
    <p:sndAc>
      <p:stSnd>
        <p:snd r:embed="rId13" name="arrow.wav"/>
      </p:stSnd>
    </p:sndAc>
  </p:transition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0E4CD-0D89-4BE8-BB2D-D0F7B2E06494}" type="slidenum">
              <a:rPr lang="es-ES">
                <a:solidFill>
                  <a:srgbClr val="FFFFFF"/>
                </a:solidFill>
              </a:rPr>
              <a:pPr/>
              <a:t>1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Remedios para la crisis Pandemia Covid -19</a:t>
            </a:r>
            <a:endParaRPr lang="es-ES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s-ES" dirty="0" smtClean="0"/>
              <a:t>Plan Marshall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Reforma concursal (hibernación, nuevos procedimientos, </a:t>
            </a:r>
            <a:r>
              <a:rPr lang="es-ES" dirty="0" err="1" smtClean="0"/>
              <a:t>fresh</a:t>
            </a:r>
            <a:r>
              <a:rPr lang="es-ES" dirty="0" smtClean="0"/>
              <a:t> </a:t>
            </a:r>
            <a:r>
              <a:rPr lang="es-ES" dirty="0" err="1" smtClean="0"/>
              <a:t>money</a:t>
            </a:r>
            <a:r>
              <a:rPr lang="es-ES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Sistema de fideicomisos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«Escudo protector»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75375832"/>
      </p:ext>
    </p:extLst>
  </p:cSld>
  <p:clrMapOvr>
    <a:masterClrMapping/>
  </p:clrMapOvr>
  <p:transition spd="slow">
    <p:wipe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0E4CD-0D89-4BE8-BB2D-D0F7B2E06494}" type="slidenum">
              <a:rPr lang="es-ES">
                <a:solidFill>
                  <a:srgbClr val="FFFFFF"/>
                </a:solidFill>
              </a:rPr>
              <a:pPr/>
              <a:t>10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 Procedimiento de adecuación</a:t>
            </a:r>
            <a:endParaRPr lang="es-ES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Apelación con causales de </a:t>
            </a:r>
            <a:r>
              <a:rPr lang="es-ES" dirty="0" err="1" smtClean="0"/>
              <a:t>impugnacion</a:t>
            </a:r>
            <a:r>
              <a:rPr lang="es-ES" dirty="0" smtClean="0"/>
              <a:t> con efecto devolutivo (acreedores)</a:t>
            </a:r>
          </a:p>
          <a:p>
            <a:r>
              <a:rPr lang="es-ES" dirty="0" smtClean="0"/>
              <a:t>Apelación con efecto suspensivo (deudor)</a:t>
            </a:r>
          </a:p>
          <a:p>
            <a:r>
              <a:rPr lang="es-ES" dirty="0" smtClean="0"/>
              <a:t>Revisión (art. 37 LCQ)</a:t>
            </a:r>
          </a:p>
          <a:p>
            <a:r>
              <a:rPr lang="es-ES" dirty="0" smtClean="0"/>
              <a:t>Acción de dolo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Costas en caso de controversia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Honorarios prefijados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9800111"/>
      </p:ext>
    </p:extLst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0E4CD-0D89-4BE8-BB2D-D0F7B2E06494}" type="slidenum">
              <a:rPr lang="es-ES">
                <a:solidFill>
                  <a:srgbClr val="FFFFFF"/>
                </a:solidFill>
              </a:rPr>
              <a:pPr/>
              <a:t>11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Gracias!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770372336"/>
      </p:ext>
    </p:extLst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0E4CD-0D89-4BE8-BB2D-D0F7B2E06494}" type="slidenum">
              <a:rPr lang="es-ES">
                <a:solidFill>
                  <a:srgbClr val="FFFFFF"/>
                </a:solidFill>
              </a:rPr>
              <a:pPr/>
              <a:t>2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Procesos concursales</a:t>
            </a:r>
            <a:endParaRPr lang="es-ES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Estado de cesación de pagos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Impotencia patrimonial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Obligaciones exigibles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Condiciones de mercado</a:t>
            </a:r>
          </a:p>
          <a:p>
            <a:pPr>
              <a:buFont typeface="Wingdings" pitchFamily="2" charset="2"/>
              <a:buChar char="Ø"/>
            </a:pPr>
            <a:r>
              <a:rPr lang="es-ES" dirty="0" err="1" smtClean="0"/>
              <a:t>Multicausalidad</a:t>
            </a:r>
            <a:endParaRPr lang="es-ES" dirty="0" smtClean="0"/>
          </a:p>
          <a:p>
            <a:pPr>
              <a:buFont typeface="Wingdings" pitchFamily="2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4067393"/>
      </p:ext>
    </p:extLst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Pandemia </a:t>
            </a:r>
            <a:r>
              <a:rPr lang="es-AR" dirty="0" err="1" smtClean="0"/>
              <a:t>Covid</a:t>
            </a:r>
            <a:r>
              <a:rPr lang="es-AR" dirty="0"/>
              <a:t> </a:t>
            </a:r>
            <a:r>
              <a:rPr lang="es-AR" dirty="0" smtClean="0"/>
              <a:t>- 19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Caso fortuito (1730 CCC)</a:t>
            </a:r>
          </a:p>
          <a:p>
            <a:r>
              <a:rPr lang="es-AR" dirty="0" smtClean="0"/>
              <a:t>Causalidad</a:t>
            </a:r>
          </a:p>
          <a:p>
            <a:r>
              <a:rPr lang="es-AR" dirty="0" smtClean="0"/>
              <a:t>Planes de contingencia</a:t>
            </a:r>
          </a:p>
          <a:p>
            <a:r>
              <a:rPr lang="es-AR" dirty="0" smtClean="0"/>
              <a:t>Obligaciones inexigibles (955 y 956 CCC)</a:t>
            </a:r>
          </a:p>
          <a:p>
            <a:r>
              <a:rPr lang="es-AR" dirty="0" smtClean="0"/>
              <a:t>Frustración de contratos  (1090 CCC)</a:t>
            </a:r>
          </a:p>
          <a:p>
            <a:r>
              <a:rPr lang="es-AR" dirty="0" smtClean="0"/>
              <a:t>Imprevisibilidad (1091 CCC)</a:t>
            </a:r>
          </a:p>
          <a:p>
            <a:r>
              <a:rPr lang="es-AR" dirty="0" smtClean="0"/>
              <a:t>Renegociación (1011 CCC)</a:t>
            </a:r>
          </a:p>
          <a:p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B718-DBC2-4B2C-AB6B-4ED51FA2743F}" type="slidenum">
              <a:rPr lang="es-ES" smtClean="0">
                <a:solidFill>
                  <a:srgbClr val="FFFFFF"/>
                </a:solidFill>
              </a:rPr>
              <a:pPr/>
              <a:t>3</a:t>
            </a:fld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74583"/>
      </p:ext>
    </p:extLst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Los procesos concursales  son inadecuados para esta crisis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No hay cesación de pagos</a:t>
            </a:r>
          </a:p>
          <a:p>
            <a:r>
              <a:rPr lang="es-AR" dirty="0" smtClean="0"/>
              <a:t>Hay causalidad y caso fortuito</a:t>
            </a:r>
          </a:p>
          <a:p>
            <a:r>
              <a:rPr lang="es-AR" dirty="0" smtClean="0"/>
              <a:t>La universalidad conspira contra el tráfico</a:t>
            </a:r>
          </a:p>
          <a:p>
            <a:r>
              <a:rPr lang="es-AR" dirty="0" smtClean="0"/>
              <a:t>Son caros</a:t>
            </a:r>
          </a:p>
          <a:p>
            <a:r>
              <a:rPr lang="es-AR" dirty="0" smtClean="0"/>
              <a:t>Son lentos</a:t>
            </a:r>
          </a:p>
          <a:p>
            <a:r>
              <a:rPr lang="es-AR" dirty="0" smtClean="0"/>
              <a:t>Debe regir el CCC y no la LCQ</a:t>
            </a:r>
          </a:p>
          <a:p>
            <a:pPr marL="0" indent="0">
              <a:buNone/>
            </a:pP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B718-DBC2-4B2C-AB6B-4ED51FA2743F}" type="slidenum">
              <a:rPr lang="es-ES" smtClean="0">
                <a:solidFill>
                  <a:srgbClr val="FFFFFF"/>
                </a:solidFill>
              </a:rPr>
              <a:pPr/>
              <a:t>4</a:t>
            </a:fld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647640"/>
      </p:ext>
    </p:extLst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0E4CD-0D89-4BE8-BB2D-D0F7B2E06494}" type="slidenum">
              <a:rPr lang="es-ES">
                <a:solidFill>
                  <a:srgbClr val="FFFFFF"/>
                </a:solidFill>
              </a:rPr>
              <a:pPr/>
              <a:t>5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Principios del procedimiento de adecuación</a:t>
            </a:r>
            <a:endParaRPr lang="es-ES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AR" dirty="0" smtClean="0"/>
              <a:t>Buena fe</a:t>
            </a:r>
          </a:p>
          <a:p>
            <a:r>
              <a:rPr lang="es-AR" dirty="0" smtClean="0"/>
              <a:t>Verdad objetiva</a:t>
            </a:r>
          </a:p>
          <a:p>
            <a:r>
              <a:rPr lang="es-AR" dirty="0" smtClean="0"/>
              <a:t>Prevenir el abuso de derechos</a:t>
            </a:r>
            <a:endParaRPr lang="es-AR" dirty="0"/>
          </a:p>
          <a:p>
            <a:endParaRPr 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07659977"/>
      </p:ext>
    </p:extLst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0E4CD-0D89-4BE8-BB2D-D0F7B2E06494}" type="slidenum">
              <a:rPr lang="es-ES">
                <a:solidFill>
                  <a:srgbClr val="FFFFFF"/>
                </a:solidFill>
              </a:rPr>
              <a:pPr/>
              <a:t>6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 Procedimiento de adecuación</a:t>
            </a:r>
            <a:endParaRPr lang="es-ES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 smtClean="0"/>
              <a:t>Demanda bajo declaración jurada (multa)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Debe indicar cada obligación afectada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Acreditar las restricciones a su actividad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Dictamen de contador público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Propuesta de adecuación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CBU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Monto para gastos.</a:t>
            </a:r>
            <a:endParaRPr lang="es-AR" dirty="0"/>
          </a:p>
          <a:p>
            <a:endParaRPr 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59047943"/>
      </p:ext>
    </p:extLst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0E4CD-0D89-4BE8-BB2D-D0F7B2E06494}" type="slidenum">
              <a:rPr lang="es-ES">
                <a:solidFill>
                  <a:srgbClr val="FFFFFF"/>
                </a:solidFill>
              </a:rPr>
              <a:pPr/>
              <a:t>7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 Procedimiento de adecuación</a:t>
            </a:r>
            <a:endParaRPr lang="es-ES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 smtClean="0"/>
              <a:t>Escudo protector</a:t>
            </a:r>
          </a:p>
          <a:p>
            <a:r>
              <a:rPr lang="es-AR" dirty="0" smtClean="0"/>
              <a:t>Notificación a cargo del actor</a:t>
            </a:r>
          </a:p>
          <a:p>
            <a:r>
              <a:rPr lang="es-AR" dirty="0" smtClean="0"/>
              <a:t>Formulación de observaciones a la propuesta</a:t>
            </a:r>
          </a:p>
          <a:p>
            <a:r>
              <a:rPr lang="es-AR" dirty="0" smtClean="0"/>
              <a:t>CBU</a:t>
            </a:r>
            <a:endParaRPr lang="es-AR" dirty="0"/>
          </a:p>
          <a:p>
            <a:endParaRPr 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66618839"/>
      </p:ext>
    </p:extLst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0E4CD-0D89-4BE8-BB2D-D0F7B2E06494}" type="slidenum">
              <a:rPr lang="es-ES">
                <a:solidFill>
                  <a:srgbClr val="FFFFFF"/>
                </a:solidFill>
              </a:rPr>
              <a:pPr/>
              <a:t>8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 Procedimiento de adecuación</a:t>
            </a:r>
            <a:endParaRPr lang="es-ES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 smtClean="0"/>
              <a:t>Rechazo y multa</a:t>
            </a:r>
          </a:p>
          <a:p>
            <a:r>
              <a:rPr lang="es-AR" dirty="0" smtClean="0"/>
              <a:t>Aceptación y homologación</a:t>
            </a:r>
          </a:p>
          <a:p>
            <a:r>
              <a:rPr lang="es-AR" dirty="0" smtClean="0"/>
              <a:t>Apertura a prueba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Doble traslado electrónico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Dictamen pericial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Audiencia de vista de causa</a:t>
            </a:r>
            <a:endParaRPr lang="es-AR" dirty="0"/>
          </a:p>
          <a:p>
            <a:endParaRPr 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4260100"/>
      </p:ext>
    </p:extLst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srgbClr val="FFFFFF"/>
                </a:solidFill>
              </a:rPr>
              <a:t>José David Botteri - Poder Judicial de Mendoza, 25/8/2020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0E4CD-0D89-4BE8-BB2D-D0F7B2E06494}" type="slidenum">
              <a:rPr lang="es-ES">
                <a:solidFill>
                  <a:srgbClr val="FFFFFF"/>
                </a:solidFill>
              </a:rPr>
              <a:pPr/>
              <a:t>9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 Procedimiento de adecuación</a:t>
            </a:r>
            <a:endParaRPr lang="es-ES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 smtClean="0"/>
              <a:t>Homologación</a:t>
            </a:r>
          </a:p>
          <a:p>
            <a:r>
              <a:rPr lang="es-AR" dirty="0" smtClean="0"/>
              <a:t>Rechazo y multa</a:t>
            </a:r>
          </a:p>
          <a:p>
            <a:r>
              <a:rPr lang="es-AR" dirty="0" smtClean="0"/>
              <a:t>Imposición de nuevas condiciones a cargo del juez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Plazo prefijado de 18 meses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Tasa pasiva, salvo justa causa.</a:t>
            </a:r>
            <a:endParaRPr 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0417660"/>
      </p:ext>
    </p:extLst>
  </p:cSld>
  <p:clrMapOvr>
    <a:masterClrMapping/>
  </p:clrMapOvr>
  <p:transition spd="med">
    <p:wipe dir="d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a">
  <a:themeElements>
    <a:clrScheme name="Textura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a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a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a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397</Words>
  <Application>Microsoft Office PowerPoint</Application>
  <PresentationFormat>Presentación en pantalla (4:3)</PresentationFormat>
  <Paragraphs>87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Textura</vt:lpstr>
      <vt:lpstr>Remedios para la crisis Pandemia Covid -19</vt:lpstr>
      <vt:lpstr>Procesos concursales</vt:lpstr>
      <vt:lpstr>Pandemia Covid - 19</vt:lpstr>
      <vt:lpstr>Los procesos concursales  son inadecuados para esta crisis</vt:lpstr>
      <vt:lpstr>Principios del procedimiento de adecuación</vt:lpstr>
      <vt:lpstr> Procedimiento de adecuación</vt:lpstr>
      <vt:lpstr> Procedimiento de adecuación</vt:lpstr>
      <vt:lpstr> Procedimiento de adecuación</vt:lpstr>
      <vt:lpstr> Procedimiento de adecuación</vt:lpstr>
      <vt:lpstr> Procedimiento de adecuación</vt:lpstr>
      <vt:lpstr>Gracias!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José Botteri</dc:creator>
  <cp:lastModifiedBy>José Botteri</cp:lastModifiedBy>
  <cp:revision>5</cp:revision>
  <dcterms:created xsi:type="dcterms:W3CDTF">2020-08-24T19:31:08Z</dcterms:created>
  <dcterms:modified xsi:type="dcterms:W3CDTF">2020-08-24T20:11:36Z</dcterms:modified>
</cp:coreProperties>
</file>